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4"/>
  </p:sldMasterIdLst>
  <p:sldIdLst>
    <p:sldId id="256" r:id="rId5"/>
    <p:sldId id="257" r:id="rId6"/>
    <p:sldId id="258" r:id="rId7"/>
    <p:sldId id="259" r:id="rId8"/>
    <p:sldId id="261" r:id="rId9"/>
    <p:sldId id="263" r:id="rId10"/>
    <p:sldId id="262" r:id="rId11"/>
    <p:sldId id="264" r:id="rId12"/>
    <p:sldId id="265" r:id="rId13"/>
    <p:sldId id="267" r:id="rId14"/>
    <p:sldId id="269" r:id="rId15"/>
    <p:sldId id="271" r:id="rId16"/>
    <p:sldId id="275" r:id="rId17"/>
    <p:sldId id="272" r:id="rId18"/>
    <p:sldId id="273" r:id="rId19"/>
    <p:sldId id="281"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gien Mendel - ten Napel" userId="9947d365-22db-42f5-837e-85330c9d8db0" providerId="ADAL" clId="{67E33DE1-6155-4933-8797-D83F10013E65}"/>
    <pc:docChg chg="custSel addSld delSld modSld sldOrd">
      <pc:chgData name="Regien Mendel - ten Napel" userId="9947d365-22db-42f5-837e-85330c9d8db0" providerId="ADAL" clId="{67E33DE1-6155-4933-8797-D83F10013E65}" dt="2021-04-19T09:57:23.347" v="140" actId="20577"/>
      <pc:docMkLst>
        <pc:docMk/>
      </pc:docMkLst>
      <pc:sldChg chg="addSp delSp modSp del">
        <pc:chgData name="Regien Mendel - ten Napel" userId="9947d365-22db-42f5-837e-85330c9d8db0" providerId="ADAL" clId="{67E33DE1-6155-4933-8797-D83F10013E65}" dt="2021-04-19T08:02:11.766" v="132" actId="2696"/>
        <pc:sldMkLst>
          <pc:docMk/>
          <pc:sldMk cId="2794583234" sldId="260"/>
        </pc:sldMkLst>
        <pc:spChg chg="mod">
          <ac:chgData name="Regien Mendel - ten Napel" userId="9947d365-22db-42f5-837e-85330c9d8db0" providerId="ADAL" clId="{67E33DE1-6155-4933-8797-D83F10013E65}" dt="2021-04-18T11:36:18.599" v="3" actId="1076"/>
          <ac:spMkLst>
            <pc:docMk/>
            <pc:sldMk cId="2794583234" sldId="260"/>
            <ac:spMk id="2" creationId="{6FA99C78-AC00-4BB4-93F6-AB15115C700A}"/>
          </ac:spMkLst>
        </pc:spChg>
        <pc:spChg chg="del">
          <ac:chgData name="Regien Mendel - ten Napel" userId="9947d365-22db-42f5-837e-85330c9d8db0" providerId="ADAL" clId="{67E33DE1-6155-4933-8797-D83F10013E65}" dt="2021-04-18T11:36:11.262" v="0"/>
          <ac:spMkLst>
            <pc:docMk/>
            <pc:sldMk cId="2794583234" sldId="260"/>
            <ac:spMk id="3" creationId="{15BA073E-4B44-4A7A-8C3D-F892390E7D12}"/>
          </ac:spMkLst>
        </pc:spChg>
        <pc:picChg chg="add mod">
          <ac:chgData name="Regien Mendel - ten Napel" userId="9947d365-22db-42f5-837e-85330c9d8db0" providerId="ADAL" clId="{67E33DE1-6155-4933-8797-D83F10013E65}" dt="2021-04-18T11:36:19.687" v="4" actId="1076"/>
          <ac:picMkLst>
            <pc:docMk/>
            <pc:sldMk cId="2794583234" sldId="260"/>
            <ac:picMk id="4" creationId="{110E9984-8C5F-4DEF-B486-C5AEAE05396D}"/>
          </ac:picMkLst>
        </pc:picChg>
      </pc:sldChg>
      <pc:sldChg chg="ord">
        <pc:chgData name="Regien Mendel - ten Napel" userId="9947d365-22db-42f5-837e-85330c9d8db0" providerId="ADAL" clId="{67E33DE1-6155-4933-8797-D83F10013E65}" dt="2021-04-19T06:12:30.503" v="131"/>
        <pc:sldMkLst>
          <pc:docMk/>
          <pc:sldMk cId="985204370" sldId="262"/>
        </pc:sldMkLst>
      </pc:sldChg>
      <pc:sldChg chg="addSp add del">
        <pc:chgData name="Regien Mendel - ten Napel" userId="9947d365-22db-42f5-837e-85330c9d8db0" providerId="ADAL" clId="{67E33DE1-6155-4933-8797-D83F10013E65}" dt="2021-04-19T08:02:12.445" v="133" actId="2696"/>
        <pc:sldMkLst>
          <pc:docMk/>
          <pc:sldMk cId="2838165689" sldId="276"/>
        </pc:sldMkLst>
        <pc:picChg chg="add">
          <ac:chgData name="Regien Mendel - ten Napel" userId="9947d365-22db-42f5-837e-85330c9d8db0" providerId="ADAL" clId="{67E33DE1-6155-4933-8797-D83F10013E65}" dt="2021-04-18T11:36:33.572" v="6"/>
          <ac:picMkLst>
            <pc:docMk/>
            <pc:sldMk cId="2838165689" sldId="276"/>
            <ac:picMk id="2" creationId="{B02A6E98-CE3F-4E41-AB55-423591E7DECC}"/>
          </ac:picMkLst>
        </pc:picChg>
      </pc:sldChg>
      <pc:sldChg chg="addSp add del">
        <pc:chgData name="Regien Mendel - ten Napel" userId="9947d365-22db-42f5-837e-85330c9d8db0" providerId="ADAL" clId="{67E33DE1-6155-4933-8797-D83F10013E65}" dt="2021-04-19T08:02:12.979" v="134" actId="2696"/>
        <pc:sldMkLst>
          <pc:docMk/>
          <pc:sldMk cId="4097822247" sldId="277"/>
        </pc:sldMkLst>
        <pc:picChg chg="add">
          <ac:chgData name="Regien Mendel - ten Napel" userId="9947d365-22db-42f5-837e-85330c9d8db0" providerId="ADAL" clId="{67E33DE1-6155-4933-8797-D83F10013E65}" dt="2021-04-18T11:36:51.229" v="8"/>
          <ac:picMkLst>
            <pc:docMk/>
            <pc:sldMk cId="4097822247" sldId="277"/>
            <ac:picMk id="2" creationId="{1281B50B-C4D3-40E7-AF79-CF7EF2B38606}"/>
          </ac:picMkLst>
        </pc:picChg>
      </pc:sldChg>
      <pc:sldChg chg="addSp add del">
        <pc:chgData name="Regien Mendel - ten Napel" userId="9947d365-22db-42f5-837e-85330c9d8db0" providerId="ADAL" clId="{67E33DE1-6155-4933-8797-D83F10013E65}" dt="2021-04-19T08:02:13.575" v="135" actId="2696"/>
        <pc:sldMkLst>
          <pc:docMk/>
          <pc:sldMk cId="2154561832" sldId="278"/>
        </pc:sldMkLst>
        <pc:picChg chg="add">
          <ac:chgData name="Regien Mendel - ten Napel" userId="9947d365-22db-42f5-837e-85330c9d8db0" providerId="ADAL" clId="{67E33DE1-6155-4933-8797-D83F10013E65}" dt="2021-04-18T11:37:11.658" v="10"/>
          <ac:picMkLst>
            <pc:docMk/>
            <pc:sldMk cId="2154561832" sldId="278"/>
            <ac:picMk id="2" creationId="{70BAA9A9-3427-4AA0-9556-60E9C538EC67}"/>
          </ac:picMkLst>
        </pc:picChg>
      </pc:sldChg>
      <pc:sldChg chg="addSp add del">
        <pc:chgData name="Regien Mendel - ten Napel" userId="9947d365-22db-42f5-837e-85330c9d8db0" providerId="ADAL" clId="{67E33DE1-6155-4933-8797-D83F10013E65}" dt="2021-04-19T08:02:14.115" v="136" actId="2696"/>
        <pc:sldMkLst>
          <pc:docMk/>
          <pc:sldMk cId="2995479837" sldId="279"/>
        </pc:sldMkLst>
        <pc:picChg chg="add">
          <ac:chgData name="Regien Mendel - ten Napel" userId="9947d365-22db-42f5-837e-85330c9d8db0" providerId="ADAL" clId="{67E33DE1-6155-4933-8797-D83F10013E65}" dt="2021-04-18T11:37:41.329" v="12"/>
          <ac:picMkLst>
            <pc:docMk/>
            <pc:sldMk cId="2995479837" sldId="279"/>
            <ac:picMk id="2" creationId="{0329460B-5A21-42E5-8A4C-F862B3C631D1}"/>
          </ac:picMkLst>
        </pc:picChg>
      </pc:sldChg>
      <pc:sldChg chg="addSp add del">
        <pc:chgData name="Regien Mendel - ten Napel" userId="9947d365-22db-42f5-837e-85330c9d8db0" providerId="ADAL" clId="{67E33DE1-6155-4933-8797-D83F10013E65}" dt="2021-04-19T08:02:14.674" v="137" actId="2696"/>
        <pc:sldMkLst>
          <pc:docMk/>
          <pc:sldMk cId="134392342" sldId="280"/>
        </pc:sldMkLst>
        <pc:picChg chg="add">
          <ac:chgData name="Regien Mendel - ten Napel" userId="9947d365-22db-42f5-837e-85330c9d8db0" providerId="ADAL" clId="{67E33DE1-6155-4933-8797-D83F10013E65}" dt="2021-04-18T11:38:03.377" v="14"/>
          <ac:picMkLst>
            <pc:docMk/>
            <pc:sldMk cId="134392342" sldId="280"/>
            <ac:picMk id="2" creationId="{68DDB80B-4490-464F-9475-3D1411412AEE}"/>
          </ac:picMkLst>
        </pc:picChg>
      </pc:sldChg>
      <pc:sldChg chg="addSp modSp add">
        <pc:chgData name="Regien Mendel - ten Napel" userId="9947d365-22db-42f5-837e-85330c9d8db0" providerId="ADAL" clId="{67E33DE1-6155-4933-8797-D83F10013E65}" dt="2021-04-19T09:57:23.347" v="140" actId="20577"/>
        <pc:sldMkLst>
          <pc:docMk/>
          <pc:sldMk cId="3923942717" sldId="281"/>
        </pc:sldMkLst>
        <pc:spChg chg="add mod">
          <ac:chgData name="Regien Mendel - ten Napel" userId="9947d365-22db-42f5-837e-85330c9d8db0" providerId="ADAL" clId="{67E33DE1-6155-4933-8797-D83F10013E65}" dt="2021-04-19T09:57:23.347" v="140" actId="20577"/>
          <ac:spMkLst>
            <pc:docMk/>
            <pc:sldMk cId="3923942717" sldId="281"/>
            <ac:spMk id="2" creationId="{92A3AE1E-37F9-4CB2-A90D-207F73D20E23}"/>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nl-NL"/>
              <a:t>Klik om stijl te bewerken</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CA430C0A-5464-4FE4-84EB-FF9C94016DF4}" type="datetimeFigureOut">
              <a:rPr lang="en-US" dirty="0"/>
              <a:t>4/19/2021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4/19/2021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4/19/2021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nl-NL"/>
              <a:t>Klik om de stijl te bewerken</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Date Placeholder 4"/>
          <p:cNvSpPr>
            <a:spLocks noGrp="1"/>
          </p:cNvSpPr>
          <p:nvPr>
            <p:ph type="dt" sz="half" idx="10"/>
          </p:nvPr>
        </p:nvSpPr>
        <p:spPr/>
        <p:txBody>
          <a:bodyPr/>
          <a:lstStyle/>
          <a:p>
            <a:fld id="{56011D9A-1D4B-4E6B-B1AC-730891262A00}" type="datetimeFigureOut">
              <a:rPr lang="nl-NL" smtClean="0"/>
              <a:t>19-4-2021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CE8BCD3B-F5D9-40AC-B60A-60F090273CBF}" type="slidenum">
              <a:rPr lang="nl-NL" smtClean="0"/>
              <a:t>‹nr.›</a:t>
            </a:fld>
            <a:endParaRPr lang="nl-NL"/>
          </a:p>
        </p:txBody>
      </p:sp>
    </p:spTree>
    <p:extLst>
      <p:ext uri="{BB962C8B-B14F-4D97-AF65-F5344CB8AC3E}">
        <p14:creationId xmlns:p14="http://schemas.microsoft.com/office/powerpoint/2010/main" val="2212551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4/19/2021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nl-NL"/>
              <a:t>Klik om stijl te bewerken</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360C6404-AD6E-4860-8E75-697CA40B95DA}" type="datetimeFigureOut">
              <a:rPr lang="en-US" dirty="0"/>
              <a:t>4/19/2021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4/19/2021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1583436" y="3143250"/>
            <a:ext cx="4270248" cy="2596776"/>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7" name="Date Placeholder 6"/>
          <p:cNvSpPr>
            <a:spLocks noGrp="1"/>
          </p:cNvSpPr>
          <p:nvPr>
            <p:ph type="dt" sz="half" idx="10"/>
          </p:nvPr>
        </p:nvSpPr>
        <p:spPr/>
        <p:txBody>
          <a:bodyPr/>
          <a:lstStyle/>
          <a:p>
            <a:fld id="{4F7D4976-E339-4826-83B7-FBD03F55ECF8}" type="datetimeFigureOut">
              <a:rPr lang="en-US" dirty="0"/>
              <a:t>4/19/2021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‹nr.›</a:t>
            </a:fld>
            <a:endParaRPr lang="en-US" dirty="0"/>
          </a:p>
        </p:txBody>
      </p:sp>
      <p:sp>
        <p:nvSpPr>
          <p:cNvPr id="10" name="Title 9"/>
          <p:cNvSpPr>
            <a:spLocks noGrp="1"/>
          </p:cNvSpPr>
          <p:nvPr>
            <p:ph type="title"/>
          </p:nvPr>
        </p:nvSpPr>
        <p:spPr/>
        <p:txBody>
          <a:bodyPr/>
          <a:lstStyle/>
          <a:p>
            <a:r>
              <a:rPr lang="nl-NL"/>
              <a:t>Klik om stijl te bewerken</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4/19/2021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4/19/2021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6" name="Rectangle 25"/>
          <p:cNvSpPr/>
          <p:nvPr/>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nl-NL"/>
              <a:t>Klik om stijl te bewerken</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9" name="Date Placeholder 8"/>
          <p:cNvSpPr>
            <a:spLocks noGrp="1"/>
          </p:cNvSpPr>
          <p:nvPr>
            <p:ph type="dt" sz="half" idx="10"/>
          </p:nvPr>
        </p:nvSpPr>
        <p:spPr/>
        <p:txBody>
          <a:bodyPr/>
          <a:lstStyle/>
          <a:p>
            <a:fld id="{D1BE4249-C0D0-4B06-8692-E8BB871AF643}" type="datetimeFigureOut">
              <a:rPr lang="en-US" dirty="0"/>
              <a:t>4/19/2021</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nl-NL"/>
              <a:t>Klik om stijl te bewerken</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85000"/>
            </a:schemeClr>
          </a:solidFill>
        </p:spPr>
        <p:txBody>
          <a:bodyPr anchor="t"/>
          <a:lstStyle>
            <a:lvl1pPr marL="0" indent="0">
              <a:buNone/>
              <a:defRPr sz="3200">
                <a:solidFill>
                  <a:schemeClr val="bg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4/19/2021</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chemeClr val="tx1">
                    <a:alpha val="70000"/>
                  </a:scheme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31136" y="964692"/>
            <a:ext cx="7729728" cy="1188720"/>
          </a:xfrm>
          <a:prstGeom prst="rect">
            <a:avLst/>
          </a:prstGeom>
          <a:solidFill>
            <a:schemeClr val="bg1"/>
          </a:solidFill>
          <a:ln w="31750" cap="sq">
            <a:solidFill>
              <a:schemeClr val="tx1">
                <a:lumMod val="75000"/>
                <a:lumOff val="25000"/>
              </a:schemeClr>
            </a:solidFill>
            <a:miter lim="800000"/>
          </a:ln>
        </p:spPr>
        <p:txBody>
          <a:bodyPr vert="horz" lIns="182880" tIns="182880" rIns="182880" bIns="18288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4/19/2021</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hf sldNum="0" hdr="0" ftr="0" dt="0"/>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C4FA67-746D-4DB5-9BB6-94FA58717B1B}"/>
              </a:ext>
            </a:extLst>
          </p:cNvPr>
          <p:cNvSpPr>
            <a:spLocks noGrp="1"/>
          </p:cNvSpPr>
          <p:nvPr>
            <p:ph type="ctrTitle"/>
          </p:nvPr>
        </p:nvSpPr>
        <p:spPr/>
        <p:txBody>
          <a:bodyPr/>
          <a:lstStyle/>
          <a:p>
            <a:r>
              <a:rPr lang="nl-NL" dirty="0"/>
              <a:t>Maandag 19 april</a:t>
            </a:r>
          </a:p>
        </p:txBody>
      </p:sp>
      <p:sp>
        <p:nvSpPr>
          <p:cNvPr id="3" name="Ondertitel 2">
            <a:extLst>
              <a:ext uri="{FF2B5EF4-FFF2-40B4-BE49-F238E27FC236}">
                <a16:creationId xmlns:a16="http://schemas.microsoft.com/office/drawing/2014/main" id="{1B109E98-569F-4FB1-8640-22CCCE238381}"/>
              </a:ext>
            </a:extLst>
          </p:cNvPr>
          <p:cNvSpPr>
            <a:spLocks noGrp="1"/>
          </p:cNvSpPr>
          <p:nvPr>
            <p:ph type="subTitle" idx="1"/>
          </p:nvPr>
        </p:nvSpPr>
        <p:spPr/>
        <p:txBody>
          <a:bodyPr/>
          <a:lstStyle/>
          <a:p>
            <a:r>
              <a:rPr lang="nl-NL" dirty="0"/>
              <a:t>Handel klas 1 en 2</a:t>
            </a:r>
          </a:p>
        </p:txBody>
      </p:sp>
    </p:spTree>
    <p:extLst>
      <p:ext uri="{BB962C8B-B14F-4D97-AF65-F5344CB8AC3E}">
        <p14:creationId xmlns:p14="http://schemas.microsoft.com/office/powerpoint/2010/main" val="31386624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4213" y="540326"/>
            <a:ext cx="7566171" cy="1482655"/>
          </a:xfrm>
        </p:spPr>
        <p:txBody>
          <a:bodyPr/>
          <a:lstStyle/>
          <a:p>
            <a:r>
              <a:rPr lang="nl-NL" dirty="0"/>
              <a:t>Heggen</a:t>
            </a:r>
          </a:p>
        </p:txBody>
      </p:sp>
      <p:sp>
        <p:nvSpPr>
          <p:cNvPr id="3" name="Tijdelijke aanduiding voor tekst 2"/>
          <p:cNvSpPr>
            <a:spLocks noGrp="1"/>
          </p:cNvSpPr>
          <p:nvPr>
            <p:ph type="subTitle" idx="1"/>
          </p:nvPr>
        </p:nvSpPr>
        <p:spPr>
          <a:xfrm>
            <a:off x="372486" y="2275608"/>
            <a:ext cx="8771514" cy="4353792"/>
          </a:xfrm>
        </p:spPr>
        <p:txBody>
          <a:bodyPr>
            <a:normAutofit/>
          </a:bodyPr>
          <a:lstStyle/>
          <a:p>
            <a:r>
              <a:rPr lang="nl-NL" dirty="0"/>
              <a:t>Een heg is een rijtje van dezelfde struiken;</a:t>
            </a:r>
          </a:p>
          <a:p>
            <a:r>
              <a:rPr lang="nl-NL" dirty="0"/>
              <a:t>Ze worden gebruikt als windscherm, afscheiding, sierwaarde, achtergrond van een border;</a:t>
            </a:r>
          </a:p>
          <a:p>
            <a:endParaRPr lang="nl-NL" dirty="0"/>
          </a:p>
          <a:p>
            <a:r>
              <a:rPr lang="nl-NL" dirty="0"/>
              <a:t>Er zijn los groeiende hagen en strakke hagen. Los groeiende hagen worden niet in model geknipt. </a:t>
            </a:r>
          </a:p>
          <a:p>
            <a:endParaRPr lang="nl-NL" dirty="0"/>
          </a:p>
          <a:p>
            <a:r>
              <a:rPr lang="nl-NL" dirty="0"/>
              <a:t>Meestal wordt een heg in een vorm geknipt, de heg mag namelijk niet te hoog of te breed zijn. De beste vorm voor een heg is onder breder dan boven. De haag krijgt dan ook onderin licht en zal minder snel kaal worden.</a:t>
            </a:r>
          </a:p>
        </p:txBody>
      </p:sp>
      <p:pic>
        <p:nvPicPr>
          <p:cNvPr id="4" name="Afbeelding 3"/>
          <p:cNvPicPr>
            <a:picLocks noChangeAspect="1"/>
          </p:cNvPicPr>
          <p:nvPr/>
        </p:nvPicPr>
        <p:blipFill>
          <a:blip r:embed="rId2"/>
          <a:stretch>
            <a:fillRect/>
          </a:stretch>
        </p:blipFill>
        <p:spPr>
          <a:xfrm>
            <a:off x="8655629" y="155863"/>
            <a:ext cx="3279972" cy="2867891"/>
          </a:xfrm>
          <a:prstGeom prst="rect">
            <a:avLst/>
          </a:prstGeom>
        </p:spPr>
      </p:pic>
    </p:spTree>
    <p:extLst>
      <p:ext uri="{BB962C8B-B14F-4D97-AF65-F5344CB8AC3E}">
        <p14:creationId xmlns:p14="http://schemas.microsoft.com/office/powerpoint/2010/main" val="3674483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Sierheesters</a:t>
            </a:r>
          </a:p>
        </p:txBody>
      </p:sp>
      <p:sp>
        <p:nvSpPr>
          <p:cNvPr id="3" name="Tijdelijke aanduiding voor inhoud 2"/>
          <p:cNvSpPr>
            <a:spLocks noGrp="1"/>
          </p:cNvSpPr>
          <p:nvPr>
            <p:ph sz="half" idx="1"/>
          </p:nvPr>
        </p:nvSpPr>
        <p:spPr/>
        <p:txBody>
          <a:bodyPr>
            <a:normAutofit fontScale="92500" lnSpcReduction="10000"/>
          </a:bodyPr>
          <a:lstStyle/>
          <a:p>
            <a:r>
              <a:rPr lang="nl-NL" b="1" dirty="0"/>
              <a:t>Waarom snoeien we?</a:t>
            </a:r>
          </a:p>
          <a:p>
            <a:pPr>
              <a:buFontTx/>
              <a:buChar char="-"/>
            </a:pPr>
            <a:r>
              <a:rPr lang="nl-NL" dirty="0"/>
              <a:t>Om struiken te verjongen;</a:t>
            </a:r>
          </a:p>
          <a:p>
            <a:pPr>
              <a:buFontTx/>
              <a:buChar char="-"/>
            </a:pPr>
            <a:r>
              <a:rPr lang="nl-NL" dirty="0"/>
              <a:t>Verwaarloosde struiken weer te herstellen;</a:t>
            </a:r>
          </a:p>
          <a:p>
            <a:pPr>
              <a:buFontTx/>
              <a:buChar char="-"/>
            </a:pPr>
            <a:r>
              <a:rPr lang="nl-NL" dirty="0"/>
              <a:t>In toom houden;</a:t>
            </a:r>
          </a:p>
          <a:p>
            <a:pPr>
              <a:buFontTx/>
              <a:buChar char="-"/>
            </a:pPr>
            <a:r>
              <a:rPr lang="nl-NL" dirty="0"/>
              <a:t>Verkeer;</a:t>
            </a:r>
          </a:p>
          <a:p>
            <a:pPr>
              <a:buFontTx/>
              <a:buChar char="-"/>
            </a:pPr>
            <a:r>
              <a:rPr lang="nl-NL" dirty="0"/>
              <a:t>Gezond houden;</a:t>
            </a:r>
          </a:p>
          <a:p>
            <a:pPr>
              <a:buFontTx/>
              <a:buChar char="-"/>
            </a:pPr>
            <a:r>
              <a:rPr lang="nl-NL" dirty="0"/>
              <a:t>Wild verwijderen.</a:t>
            </a:r>
          </a:p>
          <a:p>
            <a:endParaRPr lang="nl-NL" dirty="0"/>
          </a:p>
        </p:txBody>
      </p:sp>
      <p:sp>
        <p:nvSpPr>
          <p:cNvPr id="4" name="Tijdelijke aanduiding voor inhoud 3"/>
          <p:cNvSpPr>
            <a:spLocks noGrp="1"/>
          </p:cNvSpPr>
          <p:nvPr>
            <p:ph sz="half" idx="2"/>
          </p:nvPr>
        </p:nvSpPr>
        <p:spPr/>
        <p:txBody>
          <a:bodyPr>
            <a:normAutofit fontScale="92500" lnSpcReduction="10000"/>
          </a:bodyPr>
          <a:lstStyle/>
          <a:p>
            <a:r>
              <a:rPr lang="nl-NL" b="1" dirty="0"/>
              <a:t>Hoe snoeien we?</a:t>
            </a:r>
          </a:p>
          <a:p>
            <a:pPr>
              <a:buFontTx/>
              <a:buChar char="-"/>
            </a:pPr>
            <a:r>
              <a:rPr lang="nl-NL" dirty="0"/>
              <a:t>Maak gladde wonden;</a:t>
            </a:r>
          </a:p>
          <a:p>
            <a:pPr>
              <a:buFontTx/>
              <a:buChar char="-"/>
            </a:pPr>
            <a:r>
              <a:rPr lang="nl-NL" dirty="0"/>
              <a:t>Zaag de wond iets schuin af zodat er geen water blijft staan;</a:t>
            </a:r>
          </a:p>
          <a:p>
            <a:pPr>
              <a:buFontTx/>
              <a:buChar char="-"/>
            </a:pPr>
            <a:r>
              <a:rPr lang="nl-NL" dirty="0"/>
              <a:t>Snoei zo natuurlijk mogelijk;</a:t>
            </a:r>
          </a:p>
          <a:p>
            <a:pPr>
              <a:buFontTx/>
              <a:buChar char="-"/>
            </a:pPr>
            <a:r>
              <a:rPr lang="nl-NL" dirty="0"/>
              <a:t>Snoei niet bij vorst/ijzel/sneeuw.</a:t>
            </a:r>
          </a:p>
          <a:p>
            <a:pPr marL="0" indent="0">
              <a:buNone/>
            </a:pPr>
            <a:endParaRPr lang="nl-NL" dirty="0"/>
          </a:p>
          <a:p>
            <a:pPr marL="0" indent="0">
              <a:buNone/>
            </a:pPr>
            <a:r>
              <a:rPr lang="nl-NL" dirty="0"/>
              <a:t>Struiken met een mooie vorm worden zo min mogelijk gesnoeid!</a:t>
            </a:r>
          </a:p>
        </p:txBody>
      </p:sp>
    </p:spTree>
    <p:extLst>
      <p:ext uri="{BB962C8B-B14F-4D97-AF65-F5344CB8AC3E}">
        <p14:creationId xmlns:p14="http://schemas.microsoft.com/office/powerpoint/2010/main" val="4110707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31136" y="649506"/>
            <a:ext cx="7729728" cy="1188720"/>
          </a:xfrm>
        </p:spPr>
        <p:txBody>
          <a:bodyPr>
            <a:normAutofit/>
          </a:bodyPr>
          <a:lstStyle/>
          <a:p>
            <a:r>
              <a:rPr lang="nl-NL" dirty="0"/>
              <a:t>Wanneer bloeit iets? Wanneer moet ik snoeien?</a:t>
            </a:r>
          </a:p>
        </p:txBody>
      </p:sp>
      <p:sp>
        <p:nvSpPr>
          <p:cNvPr id="3" name="Tijdelijke aanduiding voor inhoud 2"/>
          <p:cNvSpPr>
            <a:spLocks noGrp="1"/>
          </p:cNvSpPr>
          <p:nvPr>
            <p:ph idx="1"/>
          </p:nvPr>
        </p:nvSpPr>
        <p:spPr>
          <a:xfrm>
            <a:off x="785953" y="2502836"/>
            <a:ext cx="10233800" cy="4351338"/>
          </a:xfrm>
        </p:spPr>
        <p:txBody>
          <a:bodyPr/>
          <a:lstStyle/>
          <a:p>
            <a:r>
              <a:rPr lang="nl-NL" dirty="0"/>
              <a:t>Bloeit een plant op eenjarig hout </a:t>
            </a:r>
            <a:r>
              <a:rPr lang="nl-NL" dirty="0">
                <a:sym typeface="Wingdings" pitchFamily="2" charset="2"/>
              </a:rPr>
              <a:t> </a:t>
            </a:r>
            <a:r>
              <a:rPr lang="nl-NL" b="1" dirty="0">
                <a:sym typeface="Wingdings" pitchFamily="2" charset="2"/>
              </a:rPr>
              <a:t>scheutbloeier, </a:t>
            </a:r>
            <a:r>
              <a:rPr lang="nl-NL" dirty="0">
                <a:sym typeface="Wingdings" pitchFamily="2" charset="2"/>
              </a:rPr>
              <a:t>dan kun je deze vlak boven de grond afknippen in het voorjaar. (</a:t>
            </a:r>
            <a:r>
              <a:rPr lang="nl-NL" dirty="0" err="1">
                <a:sym typeface="Wingdings" pitchFamily="2" charset="2"/>
              </a:rPr>
              <a:t>Buddleja</a:t>
            </a:r>
            <a:r>
              <a:rPr lang="nl-NL" dirty="0">
                <a:sym typeface="Wingdings" pitchFamily="2" charset="2"/>
              </a:rPr>
              <a:t> </a:t>
            </a:r>
            <a:r>
              <a:rPr lang="nl-NL" dirty="0" err="1">
                <a:sym typeface="Wingdings" pitchFamily="2" charset="2"/>
              </a:rPr>
              <a:t>davidii</a:t>
            </a:r>
            <a:r>
              <a:rPr lang="nl-NL" dirty="0">
                <a:sym typeface="Wingdings" pitchFamily="2" charset="2"/>
              </a:rPr>
              <a:t>)</a:t>
            </a:r>
          </a:p>
          <a:p>
            <a:endParaRPr lang="nl-NL" dirty="0">
              <a:sym typeface="Wingdings" pitchFamily="2" charset="2"/>
            </a:endParaRPr>
          </a:p>
          <a:p>
            <a:r>
              <a:rPr lang="nl-NL" dirty="0">
                <a:sym typeface="Wingdings" pitchFamily="2" charset="2"/>
              </a:rPr>
              <a:t>Bloeit een plant op tweejarig hout  </a:t>
            </a:r>
            <a:r>
              <a:rPr lang="nl-NL" b="1" dirty="0">
                <a:sym typeface="Wingdings" pitchFamily="2" charset="2"/>
              </a:rPr>
              <a:t>twijgbloeier</a:t>
            </a:r>
            <a:r>
              <a:rPr lang="nl-NL" dirty="0">
                <a:sym typeface="Wingdings" pitchFamily="2" charset="2"/>
              </a:rPr>
              <a:t>, dan na de bloei snoeien en verjongen.  (Forsythia)</a:t>
            </a:r>
          </a:p>
          <a:p>
            <a:endParaRPr lang="nl-NL" dirty="0">
              <a:sym typeface="Wingdings" pitchFamily="2" charset="2"/>
            </a:endParaRPr>
          </a:p>
          <a:p>
            <a:r>
              <a:rPr lang="nl-NL" dirty="0">
                <a:sym typeface="Wingdings" pitchFamily="2" charset="2"/>
              </a:rPr>
              <a:t>Bloeit de plant op oud hout  </a:t>
            </a:r>
            <a:r>
              <a:rPr lang="nl-NL" b="1" dirty="0">
                <a:sym typeface="Wingdings" pitchFamily="2" charset="2"/>
              </a:rPr>
              <a:t>takbloeiers</a:t>
            </a:r>
            <a:r>
              <a:rPr lang="nl-NL" dirty="0">
                <a:sym typeface="Wingdings" pitchFamily="2" charset="2"/>
              </a:rPr>
              <a:t>, deze worden zo weinig mogelijk gesnoeid. (Hamamelis </a:t>
            </a:r>
            <a:r>
              <a:rPr lang="nl-NL" dirty="0" err="1">
                <a:sym typeface="Wingdings" pitchFamily="2" charset="2"/>
              </a:rPr>
              <a:t>mollis</a:t>
            </a:r>
            <a:r>
              <a:rPr lang="nl-NL" dirty="0">
                <a:sym typeface="Wingdings" pitchFamily="2" charset="2"/>
              </a:rPr>
              <a:t>)</a:t>
            </a:r>
          </a:p>
          <a:p>
            <a:endParaRPr lang="nl-NL" dirty="0">
              <a:sym typeface="Wingdings" pitchFamily="2" charset="2"/>
            </a:endParaRPr>
          </a:p>
          <a:p>
            <a:r>
              <a:rPr lang="nl-NL" dirty="0">
                <a:sym typeface="Wingdings" pitchFamily="2" charset="2"/>
              </a:rPr>
              <a:t>Bloeit een plant laat in het jaar  voorjaar</a:t>
            </a:r>
          </a:p>
          <a:p>
            <a:r>
              <a:rPr lang="nl-NL" dirty="0">
                <a:sym typeface="Wingdings" pitchFamily="2" charset="2"/>
              </a:rPr>
              <a:t>Bloeit een plant in het voorjaar  net na de bloei</a:t>
            </a:r>
          </a:p>
        </p:txBody>
      </p:sp>
    </p:spTree>
    <p:extLst>
      <p:ext uri="{BB962C8B-B14F-4D97-AF65-F5344CB8AC3E}">
        <p14:creationId xmlns:p14="http://schemas.microsoft.com/office/powerpoint/2010/main" val="30858385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5DD60A-11E0-4D84-BD38-0FBC6C034DB6}"/>
              </a:ext>
            </a:extLst>
          </p:cNvPr>
          <p:cNvSpPr>
            <a:spLocks noGrp="1"/>
          </p:cNvSpPr>
          <p:nvPr>
            <p:ph type="title"/>
          </p:nvPr>
        </p:nvSpPr>
        <p:spPr>
          <a:xfrm>
            <a:off x="2231136" y="165652"/>
            <a:ext cx="7729728" cy="1188720"/>
          </a:xfrm>
        </p:spPr>
        <p:txBody>
          <a:bodyPr/>
          <a:lstStyle/>
          <a:p>
            <a:r>
              <a:rPr lang="nl-NL" dirty="0"/>
              <a:t>Bomen snoeien</a:t>
            </a:r>
          </a:p>
        </p:txBody>
      </p:sp>
      <p:sp>
        <p:nvSpPr>
          <p:cNvPr id="3" name="Tijdelijke aanduiding voor inhoud 2">
            <a:extLst>
              <a:ext uri="{FF2B5EF4-FFF2-40B4-BE49-F238E27FC236}">
                <a16:creationId xmlns:a16="http://schemas.microsoft.com/office/drawing/2014/main" id="{BDBAAD6C-6C0D-4171-98F4-C07D66A7B443}"/>
              </a:ext>
            </a:extLst>
          </p:cNvPr>
          <p:cNvSpPr>
            <a:spLocks noGrp="1"/>
          </p:cNvSpPr>
          <p:nvPr>
            <p:ph idx="1"/>
          </p:nvPr>
        </p:nvSpPr>
        <p:spPr>
          <a:xfrm>
            <a:off x="371061" y="1354373"/>
            <a:ext cx="11092069" cy="5337976"/>
          </a:xfrm>
        </p:spPr>
        <p:txBody>
          <a:bodyPr>
            <a:noAutofit/>
          </a:bodyPr>
          <a:lstStyle/>
          <a:p>
            <a:r>
              <a:rPr lang="nl-NL" sz="1100" b="1" dirty="0"/>
              <a:t>Snoeitijd</a:t>
            </a:r>
          </a:p>
          <a:p>
            <a:r>
              <a:rPr lang="nl-NL" sz="1200" dirty="0"/>
              <a:t> Een vaste periode is moeilijk aan te geven.</a:t>
            </a:r>
          </a:p>
          <a:p>
            <a:r>
              <a:rPr lang="nl-NL" sz="1200" dirty="0"/>
              <a:t> A B C (J) bomen…..</a:t>
            </a:r>
          </a:p>
          <a:p>
            <a:endParaRPr lang="nl-NL" sz="1200" dirty="0"/>
          </a:p>
          <a:p>
            <a:r>
              <a:rPr lang="nl-NL" sz="1200" b="1" dirty="0"/>
              <a:t>De zomer is vaak de beste periode:</a:t>
            </a:r>
          </a:p>
          <a:p>
            <a:r>
              <a:rPr lang="nl-NL" sz="1200" dirty="0"/>
              <a:t>– Minder kans op inrotten van de wond door </a:t>
            </a:r>
          </a:p>
          <a:p>
            <a:r>
              <a:rPr lang="nl-NL" sz="1200" dirty="0"/>
              <a:t>het actieve afgrendelingsmechanisme.</a:t>
            </a:r>
          </a:p>
          <a:p>
            <a:r>
              <a:rPr lang="nl-NL" sz="1200" dirty="0"/>
              <a:t>– Snellere </a:t>
            </a:r>
            <a:r>
              <a:rPr lang="nl-NL" sz="1200" dirty="0" err="1"/>
              <a:t>callusvorming</a:t>
            </a:r>
            <a:endParaRPr lang="nl-NL" sz="1200" dirty="0"/>
          </a:p>
          <a:p>
            <a:r>
              <a:rPr lang="nl-NL" sz="1200" dirty="0"/>
              <a:t>– Minder kans op </a:t>
            </a:r>
            <a:r>
              <a:rPr lang="nl-NL" sz="1200" dirty="0" err="1"/>
              <a:t>waterlot</a:t>
            </a:r>
            <a:endParaRPr lang="nl-NL" sz="1200" dirty="0"/>
          </a:p>
          <a:p>
            <a:r>
              <a:rPr lang="nl-NL" sz="1200" dirty="0"/>
              <a:t>– Vuurgevoelige (meniezwammetje) soorten hebben minder </a:t>
            </a:r>
          </a:p>
          <a:p>
            <a:r>
              <a:rPr lang="nl-NL" sz="1200" dirty="0"/>
              <a:t>kans op aantasting: Acer, </a:t>
            </a:r>
            <a:r>
              <a:rPr lang="nl-NL" sz="1200" dirty="0" err="1"/>
              <a:t>Ulmus</a:t>
            </a:r>
            <a:r>
              <a:rPr lang="nl-NL" sz="1200" dirty="0"/>
              <a:t>, </a:t>
            </a:r>
            <a:r>
              <a:rPr lang="nl-NL" sz="1200" dirty="0" err="1"/>
              <a:t>Tilia</a:t>
            </a:r>
            <a:r>
              <a:rPr lang="nl-NL" sz="1200" dirty="0"/>
              <a:t>, </a:t>
            </a:r>
            <a:r>
              <a:rPr lang="nl-NL" sz="1200" dirty="0" err="1"/>
              <a:t>Aesculus</a:t>
            </a:r>
            <a:endParaRPr lang="nl-NL" sz="1200" dirty="0"/>
          </a:p>
          <a:p>
            <a:r>
              <a:rPr lang="nl-NL" sz="1200" dirty="0"/>
              <a:t>– Nadeel: minder zicht op het snoeiwerk</a:t>
            </a:r>
          </a:p>
          <a:p>
            <a:r>
              <a:rPr lang="nl-NL" sz="1200" dirty="0"/>
              <a:t>– Nadeel: meer snoeiafval door het aanwezige blad</a:t>
            </a:r>
          </a:p>
          <a:p>
            <a:endParaRPr lang="nl-NL" sz="1100" dirty="0"/>
          </a:p>
          <a:p>
            <a:r>
              <a:rPr lang="nl-NL" sz="1100" dirty="0"/>
              <a:t> </a:t>
            </a:r>
            <a:r>
              <a:rPr lang="nl-NL" sz="1100" b="1" dirty="0" err="1"/>
              <a:t>Wintersnoei</a:t>
            </a:r>
            <a:r>
              <a:rPr lang="nl-NL" sz="1100" b="1" dirty="0"/>
              <a:t>:</a:t>
            </a:r>
          </a:p>
          <a:p>
            <a:r>
              <a:rPr lang="nl-NL" sz="1200" dirty="0"/>
              <a:t>– Het zicht op de boomstructuur is beter.</a:t>
            </a:r>
          </a:p>
          <a:p>
            <a:r>
              <a:rPr lang="nl-NL" sz="1200" dirty="0"/>
              <a:t>– Deze periode biedt vaak meer mogelijkheden i.v.m. de </a:t>
            </a:r>
          </a:p>
          <a:p>
            <a:r>
              <a:rPr lang="nl-NL" sz="1200" dirty="0"/>
              <a:t>werkplanning.</a:t>
            </a:r>
          </a:p>
        </p:txBody>
      </p:sp>
      <p:pic>
        <p:nvPicPr>
          <p:cNvPr id="4" name="Afbeelding 3">
            <a:extLst>
              <a:ext uri="{FF2B5EF4-FFF2-40B4-BE49-F238E27FC236}">
                <a16:creationId xmlns:a16="http://schemas.microsoft.com/office/drawing/2014/main" id="{9CBCACEF-4A01-4C2D-8257-F10FBD6D11E3}"/>
              </a:ext>
            </a:extLst>
          </p:cNvPr>
          <p:cNvPicPr>
            <a:picLocks noChangeAspect="1"/>
          </p:cNvPicPr>
          <p:nvPr/>
        </p:nvPicPr>
        <p:blipFill>
          <a:blip r:embed="rId2"/>
          <a:stretch>
            <a:fillRect/>
          </a:stretch>
        </p:blipFill>
        <p:spPr>
          <a:xfrm>
            <a:off x="7460974" y="1575767"/>
            <a:ext cx="3439767" cy="3417996"/>
          </a:xfrm>
          <a:prstGeom prst="rect">
            <a:avLst/>
          </a:prstGeom>
        </p:spPr>
      </p:pic>
    </p:spTree>
    <p:extLst>
      <p:ext uri="{BB962C8B-B14F-4D97-AF65-F5344CB8AC3E}">
        <p14:creationId xmlns:p14="http://schemas.microsoft.com/office/powerpoint/2010/main" val="26154783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627525" y="402082"/>
            <a:ext cx="8086317" cy="1135169"/>
          </a:xfrm>
        </p:spPr>
        <p:txBody>
          <a:bodyPr>
            <a:normAutofit/>
          </a:bodyPr>
          <a:lstStyle/>
          <a:p>
            <a:r>
              <a:rPr lang="nl-NL" dirty="0"/>
              <a:t>Wat moet je snoeien?</a:t>
            </a:r>
          </a:p>
        </p:txBody>
      </p:sp>
      <p:sp>
        <p:nvSpPr>
          <p:cNvPr id="3" name="Tijdelijke aanduiding voor tekst 2"/>
          <p:cNvSpPr>
            <a:spLocks noGrp="1"/>
          </p:cNvSpPr>
          <p:nvPr>
            <p:ph type="subTitle" idx="1"/>
          </p:nvPr>
        </p:nvSpPr>
        <p:spPr>
          <a:xfrm>
            <a:off x="632257" y="1974273"/>
            <a:ext cx="9311843" cy="3252355"/>
          </a:xfrm>
        </p:spPr>
        <p:txBody>
          <a:bodyPr>
            <a:noAutofit/>
          </a:bodyPr>
          <a:lstStyle/>
          <a:p>
            <a:endParaRPr lang="nl-NL" sz="2400" dirty="0"/>
          </a:p>
          <a:p>
            <a:endParaRPr lang="nl-NL" sz="2400" dirty="0"/>
          </a:p>
          <a:p>
            <a:endParaRPr lang="nl-NL" sz="2400" dirty="0"/>
          </a:p>
        </p:txBody>
      </p:sp>
      <p:pic>
        <p:nvPicPr>
          <p:cNvPr id="4" name="Afbeelding 3">
            <a:extLst>
              <a:ext uri="{FF2B5EF4-FFF2-40B4-BE49-F238E27FC236}">
                <a16:creationId xmlns:a16="http://schemas.microsoft.com/office/drawing/2014/main" id="{67EB5196-FC6F-4B5B-A391-A6EC6C97D468}"/>
              </a:ext>
            </a:extLst>
          </p:cNvPr>
          <p:cNvPicPr>
            <a:picLocks noChangeAspect="1"/>
          </p:cNvPicPr>
          <p:nvPr/>
        </p:nvPicPr>
        <p:blipFill>
          <a:blip r:embed="rId2"/>
          <a:stretch>
            <a:fillRect/>
          </a:stretch>
        </p:blipFill>
        <p:spPr>
          <a:xfrm>
            <a:off x="1627525" y="1974273"/>
            <a:ext cx="5278312" cy="4295814"/>
          </a:xfrm>
          <a:prstGeom prst="rect">
            <a:avLst/>
          </a:prstGeom>
        </p:spPr>
      </p:pic>
      <p:sp>
        <p:nvSpPr>
          <p:cNvPr id="5" name="Tekstvak 4">
            <a:extLst>
              <a:ext uri="{FF2B5EF4-FFF2-40B4-BE49-F238E27FC236}">
                <a16:creationId xmlns:a16="http://schemas.microsoft.com/office/drawing/2014/main" id="{8B6105A5-DF85-4C10-A2F1-4B67963D5313}"/>
              </a:ext>
            </a:extLst>
          </p:cNvPr>
          <p:cNvSpPr txBox="1"/>
          <p:nvPr/>
        </p:nvSpPr>
        <p:spPr>
          <a:xfrm>
            <a:off x="7818783" y="2067339"/>
            <a:ext cx="3869634" cy="2862322"/>
          </a:xfrm>
          <a:prstGeom prst="rect">
            <a:avLst/>
          </a:prstGeom>
          <a:noFill/>
        </p:spPr>
        <p:txBody>
          <a:bodyPr wrap="square" rtlCol="0">
            <a:spAutoFit/>
          </a:bodyPr>
          <a:lstStyle/>
          <a:p>
            <a:r>
              <a:rPr lang="nl-NL" dirty="0"/>
              <a:t>Dood hout</a:t>
            </a:r>
          </a:p>
          <a:p>
            <a:endParaRPr lang="nl-NL" dirty="0"/>
          </a:p>
          <a:p>
            <a:r>
              <a:rPr lang="nl-NL" dirty="0"/>
              <a:t>Schurende takken</a:t>
            </a:r>
          </a:p>
          <a:p>
            <a:endParaRPr lang="nl-NL" dirty="0"/>
          </a:p>
          <a:p>
            <a:r>
              <a:rPr lang="nl-NL" dirty="0" err="1"/>
              <a:t>Waterlot</a:t>
            </a:r>
            <a:endParaRPr lang="nl-NL" dirty="0"/>
          </a:p>
          <a:p>
            <a:endParaRPr lang="nl-NL" dirty="0"/>
          </a:p>
          <a:p>
            <a:r>
              <a:rPr lang="nl-NL" dirty="0"/>
              <a:t>Ziek hout</a:t>
            </a:r>
          </a:p>
          <a:p>
            <a:endParaRPr lang="nl-NL" dirty="0"/>
          </a:p>
          <a:p>
            <a:endParaRPr lang="nl-NL" dirty="0"/>
          </a:p>
          <a:p>
            <a:endParaRPr lang="nl-NL" dirty="0"/>
          </a:p>
        </p:txBody>
      </p:sp>
    </p:spTree>
    <p:extLst>
      <p:ext uri="{BB962C8B-B14F-4D97-AF65-F5344CB8AC3E}">
        <p14:creationId xmlns:p14="http://schemas.microsoft.com/office/powerpoint/2010/main" val="33150652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4213" y="987135"/>
            <a:ext cx="8418225" cy="776073"/>
          </a:xfrm>
        </p:spPr>
        <p:txBody>
          <a:bodyPr>
            <a:normAutofit fontScale="90000"/>
          </a:bodyPr>
          <a:lstStyle/>
          <a:p>
            <a:r>
              <a:rPr lang="nl-NL" dirty="0"/>
              <a:t>Klim, slinger en leiplanten</a:t>
            </a:r>
          </a:p>
        </p:txBody>
      </p:sp>
      <p:sp>
        <p:nvSpPr>
          <p:cNvPr id="3" name="Tijdelijke aanduiding voor tekst 2"/>
          <p:cNvSpPr>
            <a:spLocks noGrp="1"/>
          </p:cNvSpPr>
          <p:nvPr>
            <p:ph type="subTitle" idx="1"/>
          </p:nvPr>
        </p:nvSpPr>
        <p:spPr>
          <a:xfrm>
            <a:off x="684213" y="2223655"/>
            <a:ext cx="8885814" cy="3770745"/>
          </a:xfrm>
        </p:spPr>
        <p:txBody>
          <a:bodyPr>
            <a:normAutofit fontScale="92500" lnSpcReduction="10000"/>
          </a:bodyPr>
          <a:lstStyle/>
          <a:p>
            <a:r>
              <a:rPr lang="nl-NL" dirty="0"/>
              <a:t>Klimplanten groeien uit zichzelf tegen een muur door middel van:</a:t>
            </a:r>
          </a:p>
          <a:p>
            <a:pPr marL="285750" indent="-285750">
              <a:buFontTx/>
              <a:buChar char="-"/>
            </a:pPr>
            <a:r>
              <a:rPr lang="nl-NL" dirty="0"/>
              <a:t>hechtwortels;</a:t>
            </a:r>
          </a:p>
          <a:p>
            <a:pPr marL="285750" indent="-285750">
              <a:buFontTx/>
              <a:buChar char="-"/>
            </a:pPr>
            <a:r>
              <a:rPr lang="nl-NL" dirty="0"/>
              <a:t>Hechtranken;</a:t>
            </a:r>
          </a:p>
          <a:p>
            <a:pPr marL="285750" indent="-285750">
              <a:buFontTx/>
              <a:buChar char="-"/>
            </a:pPr>
            <a:r>
              <a:rPr lang="nl-NL" dirty="0"/>
              <a:t>Draaiende bladstelen;</a:t>
            </a:r>
          </a:p>
          <a:p>
            <a:pPr marL="285750" indent="-285750">
              <a:buFontTx/>
              <a:buChar char="-"/>
            </a:pPr>
            <a:r>
              <a:rPr lang="nl-NL" dirty="0"/>
              <a:t>Bladranken</a:t>
            </a:r>
          </a:p>
          <a:p>
            <a:pPr marL="285750" indent="-285750">
              <a:buFontTx/>
              <a:buChar char="-"/>
            </a:pPr>
            <a:endParaRPr lang="nl-NL" dirty="0"/>
          </a:p>
          <a:p>
            <a:pPr marL="285750" indent="-285750">
              <a:buFontTx/>
              <a:buChar char="-"/>
            </a:pPr>
            <a:endParaRPr lang="nl-NL" dirty="0"/>
          </a:p>
          <a:p>
            <a:pPr marL="285750" indent="-285750">
              <a:buFontTx/>
              <a:buChar char="-"/>
            </a:pPr>
            <a:r>
              <a:rPr lang="nl-NL" dirty="0"/>
              <a:t>Wanneer klim, slinger, leiplanten niet gesnoeid worden verwilderen ze snel. Vaak moet je drastisch ingrijpen. Vaak worden ze boven de grond afgeknipt. Een aantal takken worden aangebonden, de rest wordt verwijderd. </a:t>
            </a:r>
          </a:p>
        </p:txBody>
      </p:sp>
    </p:spTree>
    <p:extLst>
      <p:ext uri="{BB962C8B-B14F-4D97-AF65-F5344CB8AC3E}">
        <p14:creationId xmlns:p14="http://schemas.microsoft.com/office/powerpoint/2010/main" val="9788795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92A3AE1E-37F9-4CB2-A90D-207F73D20E23}"/>
              </a:ext>
            </a:extLst>
          </p:cNvPr>
          <p:cNvSpPr txBox="1"/>
          <p:nvPr/>
        </p:nvSpPr>
        <p:spPr>
          <a:xfrm>
            <a:off x="1444487" y="1603513"/>
            <a:ext cx="10071652" cy="923330"/>
          </a:xfrm>
          <a:prstGeom prst="rect">
            <a:avLst/>
          </a:prstGeom>
          <a:noFill/>
        </p:spPr>
        <p:txBody>
          <a:bodyPr wrap="square" rtlCol="0">
            <a:spAutoFit/>
          </a:bodyPr>
          <a:lstStyle/>
          <a:p>
            <a:r>
              <a:rPr lang="nl-NL" dirty="0"/>
              <a:t>-   Oefenen heesters/klimplanten</a:t>
            </a:r>
          </a:p>
          <a:p>
            <a:endParaRPr lang="nl-NL" dirty="0"/>
          </a:p>
          <a:p>
            <a:pPr marL="285750" indent="-285750">
              <a:buFontTx/>
              <a:buChar char="-"/>
            </a:pPr>
            <a:r>
              <a:rPr lang="nl-NL" dirty="0"/>
              <a:t>Werken aan IO</a:t>
            </a:r>
          </a:p>
        </p:txBody>
      </p:sp>
    </p:spTree>
    <p:extLst>
      <p:ext uri="{BB962C8B-B14F-4D97-AF65-F5344CB8AC3E}">
        <p14:creationId xmlns:p14="http://schemas.microsoft.com/office/powerpoint/2010/main" val="3923942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F1027-AC90-4B6B-B5DA-028065071BE7}"/>
              </a:ext>
            </a:extLst>
          </p:cNvPr>
          <p:cNvSpPr>
            <a:spLocks noGrp="1"/>
          </p:cNvSpPr>
          <p:nvPr>
            <p:ph type="title"/>
          </p:nvPr>
        </p:nvSpPr>
        <p:spPr/>
        <p:txBody>
          <a:bodyPr/>
          <a:lstStyle/>
          <a:p>
            <a:r>
              <a:rPr lang="nl-NL" dirty="0"/>
              <a:t>Vandaag</a:t>
            </a:r>
          </a:p>
        </p:txBody>
      </p:sp>
      <p:sp>
        <p:nvSpPr>
          <p:cNvPr id="3" name="Tijdelijke aanduiding voor inhoud 2">
            <a:extLst>
              <a:ext uri="{FF2B5EF4-FFF2-40B4-BE49-F238E27FC236}">
                <a16:creationId xmlns:a16="http://schemas.microsoft.com/office/drawing/2014/main" id="{344CD30B-A0A1-43AB-9F15-9B3FD864F935}"/>
              </a:ext>
            </a:extLst>
          </p:cNvPr>
          <p:cNvSpPr>
            <a:spLocks noGrp="1"/>
          </p:cNvSpPr>
          <p:nvPr>
            <p:ph idx="1"/>
          </p:nvPr>
        </p:nvSpPr>
        <p:spPr/>
        <p:txBody>
          <a:bodyPr/>
          <a:lstStyle/>
          <a:p>
            <a:r>
              <a:rPr lang="nl-NL" dirty="0"/>
              <a:t>Korte toelichting beplantingsplan border</a:t>
            </a:r>
          </a:p>
          <a:p>
            <a:endParaRPr lang="nl-NL" dirty="0"/>
          </a:p>
          <a:p>
            <a:r>
              <a:rPr lang="nl-NL" dirty="0"/>
              <a:t>Verzorging van planten (snoeien)</a:t>
            </a:r>
          </a:p>
          <a:p>
            <a:endParaRPr lang="nl-NL" dirty="0"/>
          </a:p>
          <a:p>
            <a:r>
              <a:rPr lang="nl-NL" dirty="0"/>
              <a:t>Oefenen heesters en klimplanten</a:t>
            </a:r>
          </a:p>
        </p:txBody>
      </p:sp>
    </p:spTree>
    <p:extLst>
      <p:ext uri="{BB962C8B-B14F-4D97-AF65-F5344CB8AC3E}">
        <p14:creationId xmlns:p14="http://schemas.microsoft.com/office/powerpoint/2010/main" val="2634909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3BFF64-52B0-4A5F-99CD-21BADCBBFD45}"/>
              </a:ext>
            </a:extLst>
          </p:cNvPr>
          <p:cNvSpPr>
            <a:spLocks noGrp="1"/>
          </p:cNvSpPr>
          <p:nvPr>
            <p:ph type="title"/>
          </p:nvPr>
        </p:nvSpPr>
        <p:spPr>
          <a:xfrm>
            <a:off x="887896" y="261731"/>
            <a:ext cx="7631392" cy="1142999"/>
          </a:xfrm>
        </p:spPr>
        <p:txBody>
          <a:bodyPr/>
          <a:lstStyle/>
          <a:p>
            <a:r>
              <a:rPr lang="nl-NL" dirty="0"/>
              <a:t>Korte presentatie</a:t>
            </a:r>
          </a:p>
        </p:txBody>
      </p:sp>
      <p:pic>
        <p:nvPicPr>
          <p:cNvPr id="3" name="Afbeelding 2">
            <a:extLst>
              <a:ext uri="{FF2B5EF4-FFF2-40B4-BE49-F238E27FC236}">
                <a16:creationId xmlns:a16="http://schemas.microsoft.com/office/drawing/2014/main" id="{7C4C70F6-9D18-4B33-9E7E-C847D09AD1F7}"/>
              </a:ext>
            </a:extLst>
          </p:cNvPr>
          <p:cNvPicPr>
            <a:picLocks noChangeAspect="1"/>
          </p:cNvPicPr>
          <p:nvPr/>
        </p:nvPicPr>
        <p:blipFill>
          <a:blip r:embed="rId2"/>
          <a:stretch>
            <a:fillRect/>
          </a:stretch>
        </p:blipFill>
        <p:spPr>
          <a:xfrm>
            <a:off x="4558959" y="1600641"/>
            <a:ext cx="3960329" cy="5154714"/>
          </a:xfrm>
          <a:prstGeom prst="rect">
            <a:avLst/>
          </a:prstGeom>
        </p:spPr>
      </p:pic>
      <p:pic>
        <p:nvPicPr>
          <p:cNvPr id="4" name="Afbeelding 3">
            <a:extLst>
              <a:ext uri="{FF2B5EF4-FFF2-40B4-BE49-F238E27FC236}">
                <a16:creationId xmlns:a16="http://schemas.microsoft.com/office/drawing/2014/main" id="{70E3D682-C87E-46FD-881E-1CE6BC3285B7}"/>
              </a:ext>
            </a:extLst>
          </p:cNvPr>
          <p:cNvPicPr>
            <a:picLocks noChangeAspect="1"/>
          </p:cNvPicPr>
          <p:nvPr/>
        </p:nvPicPr>
        <p:blipFill>
          <a:blip r:embed="rId3"/>
          <a:stretch>
            <a:fillRect/>
          </a:stretch>
        </p:blipFill>
        <p:spPr>
          <a:xfrm>
            <a:off x="887896" y="1600641"/>
            <a:ext cx="3617635" cy="5138090"/>
          </a:xfrm>
          <a:prstGeom prst="rect">
            <a:avLst/>
          </a:prstGeom>
        </p:spPr>
      </p:pic>
      <p:pic>
        <p:nvPicPr>
          <p:cNvPr id="5" name="Afbeelding 4">
            <a:extLst>
              <a:ext uri="{FF2B5EF4-FFF2-40B4-BE49-F238E27FC236}">
                <a16:creationId xmlns:a16="http://schemas.microsoft.com/office/drawing/2014/main" id="{F8065823-EB89-44B8-BA2B-5127F3E0FA3B}"/>
              </a:ext>
            </a:extLst>
          </p:cNvPr>
          <p:cNvPicPr>
            <a:picLocks noChangeAspect="1"/>
          </p:cNvPicPr>
          <p:nvPr/>
        </p:nvPicPr>
        <p:blipFill>
          <a:blip r:embed="rId4"/>
          <a:stretch>
            <a:fillRect/>
          </a:stretch>
        </p:blipFill>
        <p:spPr>
          <a:xfrm rot="5400000">
            <a:off x="7129690" y="2036357"/>
            <a:ext cx="6271593" cy="3166403"/>
          </a:xfrm>
          <a:prstGeom prst="rect">
            <a:avLst/>
          </a:prstGeom>
        </p:spPr>
      </p:pic>
    </p:spTree>
    <p:extLst>
      <p:ext uri="{BB962C8B-B14F-4D97-AF65-F5344CB8AC3E}">
        <p14:creationId xmlns:p14="http://schemas.microsoft.com/office/powerpoint/2010/main" val="1992059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5F7F0D-ED59-4C49-9D8D-3FD426C672EB}"/>
              </a:ext>
            </a:extLst>
          </p:cNvPr>
          <p:cNvSpPr>
            <a:spLocks noGrp="1"/>
          </p:cNvSpPr>
          <p:nvPr>
            <p:ph type="title"/>
          </p:nvPr>
        </p:nvSpPr>
        <p:spPr/>
        <p:txBody>
          <a:bodyPr/>
          <a:lstStyle/>
          <a:p>
            <a:r>
              <a:rPr lang="nl-NL" dirty="0"/>
              <a:t>Snoeien</a:t>
            </a:r>
          </a:p>
        </p:txBody>
      </p:sp>
    </p:spTree>
    <p:extLst>
      <p:ext uri="{BB962C8B-B14F-4D97-AF65-F5344CB8AC3E}">
        <p14:creationId xmlns:p14="http://schemas.microsoft.com/office/powerpoint/2010/main" val="645727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4212" y="862445"/>
            <a:ext cx="9956078" cy="1901536"/>
          </a:xfrm>
        </p:spPr>
        <p:txBody>
          <a:bodyPr/>
          <a:lstStyle/>
          <a:p>
            <a:r>
              <a:rPr lang="nl-NL" dirty="0"/>
              <a:t>Gereedschappen</a:t>
            </a:r>
          </a:p>
        </p:txBody>
      </p:sp>
      <p:sp>
        <p:nvSpPr>
          <p:cNvPr id="3" name="Tijdelijke aanduiding voor tekst 2"/>
          <p:cNvSpPr>
            <a:spLocks noGrp="1"/>
          </p:cNvSpPr>
          <p:nvPr>
            <p:ph type="body" sz="half" idx="2"/>
          </p:nvPr>
        </p:nvSpPr>
        <p:spPr>
          <a:xfrm>
            <a:off x="684211" y="2244436"/>
            <a:ext cx="9041679" cy="4426528"/>
          </a:xfrm>
        </p:spPr>
        <p:txBody>
          <a:bodyPr>
            <a:normAutofit/>
          </a:bodyPr>
          <a:lstStyle/>
          <a:p>
            <a:r>
              <a:rPr lang="nl-NL" sz="2000" dirty="0"/>
              <a:t>Er zijn verschillende snoeigereedschappen. De kwaliteit wordt onder meer bepaald door:</a:t>
            </a:r>
          </a:p>
          <a:p>
            <a:pPr marL="342900" indent="-342900">
              <a:buFontTx/>
              <a:buChar char="-"/>
            </a:pPr>
            <a:r>
              <a:rPr lang="nl-NL" sz="2000" dirty="0"/>
              <a:t>Het handvat (ligt het goed in de hand en is het geplastificeerd)</a:t>
            </a:r>
          </a:p>
          <a:p>
            <a:pPr marL="342900" indent="-342900">
              <a:buFontTx/>
              <a:buChar char="-"/>
            </a:pPr>
            <a:r>
              <a:rPr lang="nl-NL" sz="2000" dirty="0"/>
              <a:t>Het gewicht (liefst zo licht mogelijk)</a:t>
            </a:r>
          </a:p>
          <a:p>
            <a:pPr marL="342900" indent="-342900">
              <a:buFontTx/>
              <a:buChar char="-"/>
            </a:pPr>
            <a:r>
              <a:rPr lang="nl-NL" sz="2000" dirty="0"/>
              <a:t>Het scherpe gedeelte. Is dit gemakkelijk te slijpen? Kunnen onderdelen vervangen worden?</a:t>
            </a:r>
          </a:p>
        </p:txBody>
      </p:sp>
    </p:spTree>
    <p:extLst>
      <p:ext uri="{BB962C8B-B14F-4D97-AF65-F5344CB8AC3E}">
        <p14:creationId xmlns:p14="http://schemas.microsoft.com/office/powerpoint/2010/main" val="761909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0081" y="478951"/>
            <a:ext cx="5928873" cy="2565585"/>
          </a:xfrm>
          <a:prstGeom prst="rect">
            <a:avLst/>
          </a:prstGeom>
        </p:spPr>
      </p:pic>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19554" y="478951"/>
            <a:ext cx="3314700" cy="3314700"/>
          </a:xfrm>
          <a:prstGeom prst="rect">
            <a:avLst/>
          </a:prstGeom>
        </p:spPr>
      </p:pic>
      <p:pic>
        <p:nvPicPr>
          <p:cNvPr id="5" name="Afbeelding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0081" y="3454850"/>
            <a:ext cx="4564201" cy="2966731"/>
          </a:xfrm>
          <a:prstGeom prst="rect">
            <a:avLst/>
          </a:prstGeom>
        </p:spPr>
      </p:pic>
      <p:pic>
        <p:nvPicPr>
          <p:cNvPr id="6" name="Afbeelding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60883" y="4229100"/>
            <a:ext cx="5273371" cy="2218331"/>
          </a:xfrm>
          <a:prstGeom prst="rect">
            <a:avLst/>
          </a:prstGeom>
        </p:spPr>
      </p:pic>
    </p:spTree>
    <p:extLst>
      <p:ext uri="{BB962C8B-B14F-4D97-AF65-F5344CB8AC3E}">
        <p14:creationId xmlns:p14="http://schemas.microsoft.com/office/powerpoint/2010/main" val="4212927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9695690" cy="1543188"/>
          </a:xfrm>
        </p:spPr>
        <p:txBody>
          <a:bodyPr/>
          <a:lstStyle/>
          <a:p>
            <a:r>
              <a:rPr lang="nl-NL" dirty="0"/>
              <a:t>Handgereedschappen</a:t>
            </a:r>
          </a:p>
        </p:txBody>
      </p:sp>
      <p:sp>
        <p:nvSpPr>
          <p:cNvPr id="3" name="Tijdelijke aanduiding voor tekst 2"/>
          <p:cNvSpPr>
            <a:spLocks noGrp="1"/>
          </p:cNvSpPr>
          <p:nvPr>
            <p:ph type="body" sz="half" idx="2"/>
          </p:nvPr>
        </p:nvSpPr>
        <p:spPr>
          <a:xfrm>
            <a:off x="684212" y="2452255"/>
            <a:ext cx="8535987" cy="3542145"/>
          </a:xfrm>
        </p:spPr>
        <p:txBody>
          <a:bodyPr/>
          <a:lstStyle/>
          <a:p>
            <a:r>
              <a:rPr lang="nl-NL" sz="2400" dirty="0" err="1"/>
              <a:t>Heggeschaar</a:t>
            </a:r>
            <a:r>
              <a:rPr lang="nl-NL" sz="2400" dirty="0"/>
              <a:t>: voor het knippen van hagen, niet te dikke takken</a:t>
            </a:r>
          </a:p>
          <a:p>
            <a:r>
              <a:rPr lang="nl-NL" sz="2400" dirty="0"/>
              <a:t>Snoeischaar: voor dunne takken (duimdikte)</a:t>
            </a:r>
          </a:p>
          <a:p>
            <a:r>
              <a:rPr lang="nl-NL" sz="2400" dirty="0"/>
              <a:t>Snoeizaag: voor dikke takken</a:t>
            </a:r>
          </a:p>
          <a:p>
            <a:r>
              <a:rPr lang="nl-NL" sz="2400" dirty="0"/>
              <a:t>Bijl: deze wordt vaak voor het doorhakken van wortels gebruikt</a:t>
            </a:r>
          </a:p>
          <a:p>
            <a:endParaRPr lang="nl-NL" dirty="0"/>
          </a:p>
        </p:txBody>
      </p:sp>
    </p:spTree>
    <p:extLst>
      <p:ext uri="{BB962C8B-B14F-4D97-AF65-F5344CB8AC3E}">
        <p14:creationId xmlns:p14="http://schemas.microsoft.com/office/powerpoint/2010/main" val="985204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90693" y="447964"/>
            <a:ext cx="9259889" cy="1079500"/>
          </a:xfrm>
        </p:spPr>
        <p:txBody>
          <a:bodyPr>
            <a:normAutofit/>
          </a:bodyPr>
          <a:lstStyle/>
          <a:p>
            <a:r>
              <a:rPr lang="nl-NL" dirty="0"/>
              <a:t>Bosplantsoen</a:t>
            </a:r>
          </a:p>
        </p:txBody>
      </p:sp>
      <p:sp>
        <p:nvSpPr>
          <p:cNvPr id="3" name="Tijdelijke aanduiding voor tekst 2"/>
          <p:cNvSpPr>
            <a:spLocks noGrp="1"/>
          </p:cNvSpPr>
          <p:nvPr>
            <p:ph type="subTitle" idx="1"/>
          </p:nvPr>
        </p:nvSpPr>
        <p:spPr>
          <a:xfrm>
            <a:off x="684213" y="1527464"/>
            <a:ext cx="8927378" cy="4466936"/>
          </a:xfrm>
        </p:spPr>
        <p:txBody>
          <a:bodyPr>
            <a:normAutofit/>
          </a:bodyPr>
          <a:lstStyle/>
          <a:p>
            <a:endParaRPr lang="nl-NL" dirty="0"/>
          </a:p>
          <a:p>
            <a:r>
              <a:rPr lang="nl-NL" sz="2400" dirty="0"/>
              <a:t>Wanneer je niet snoeit in beplanting, dan groeit het op den duur uit tot een bos. Als je dit niet wilt hebben, moet je struiken snoeien of afzetten.</a:t>
            </a:r>
          </a:p>
          <a:p>
            <a:endParaRPr lang="nl-NL" sz="2400" dirty="0"/>
          </a:p>
          <a:p>
            <a:r>
              <a:rPr lang="nl-NL" sz="2400" dirty="0"/>
              <a:t>De drie belangrijkste onderhoudsmaatregelen in bosplantsoen zijn afzetten, uitlichten en dunnen. Meestal worden struiken helemaal net boven de grond afgezaagd</a:t>
            </a:r>
            <a:r>
              <a:rPr lang="nl-NL" dirty="0"/>
              <a:t>.</a:t>
            </a:r>
          </a:p>
          <a:p>
            <a:endParaRPr lang="nl-NL" dirty="0"/>
          </a:p>
        </p:txBody>
      </p:sp>
    </p:spTree>
    <p:extLst>
      <p:ext uri="{BB962C8B-B14F-4D97-AF65-F5344CB8AC3E}">
        <p14:creationId xmlns:p14="http://schemas.microsoft.com/office/powerpoint/2010/main" val="1108616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stretch>
            <a:fillRect/>
          </a:stretch>
        </p:blipFill>
        <p:spPr>
          <a:xfrm>
            <a:off x="1908516" y="342899"/>
            <a:ext cx="8300647" cy="6272831"/>
          </a:xfrm>
          <a:prstGeom prst="rect">
            <a:avLst/>
          </a:prstGeom>
        </p:spPr>
      </p:pic>
    </p:spTree>
    <p:extLst>
      <p:ext uri="{BB962C8B-B14F-4D97-AF65-F5344CB8AC3E}">
        <p14:creationId xmlns:p14="http://schemas.microsoft.com/office/powerpoint/2010/main" val="2699289513"/>
      </p:ext>
    </p:extLst>
  </p:cSld>
  <p:clrMapOvr>
    <a:masterClrMapping/>
  </p:clrMapOvr>
</p:sld>
</file>

<file path=ppt/theme/theme1.xml><?xml version="1.0" encoding="utf-8"?>
<a:theme xmlns:a="http://schemas.openxmlformats.org/drawingml/2006/main" name="Pakket">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71C241A9-A460-4AD1-916F-25308628A5B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793C7D7F3BC946A5F2904ADE47754D" ma:contentTypeVersion="10" ma:contentTypeDescription="Een nieuw document maken." ma:contentTypeScope="" ma:versionID="dcb72a03cf4459deb0be4de430fd5696">
  <xsd:schema xmlns:xsd="http://www.w3.org/2001/XMLSchema" xmlns:xs="http://www.w3.org/2001/XMLSchema" xmlns:p="http://schemas.microsoft.com/office/2006/metadata/properties" xmlns:ns3="c2e09757-d42c-4fcd-ae27-c71d4b258210" xmlns:ns4="bfe1b49f-1cd4-47d5-a3dc-4ad9ba0da7af" targetNamespace="http://schemas.microsoft.com/office/2006/metadata/properties" ma:root="true" ma:fieldsID="0a4bd47918f67a4cf2ff0c6cdc030e57" ns3:_="" ns4:_="">
    <xsd:import namespace="c2e09757-d42c-4fcd-ae27-c71d4b258210"/>
    <xsd:import namespace="bfe1b49f-1cd4-47d5-a3dc-4ad9ba0da7a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e09757-d42c-4fcd-ae27-c71d4b2582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fe1b49f-1cd4-47d5-a3dc-4ad9ba0da7af" elementFormDefault="qualified">
    <xsd:import namespace="http://schemas.microsoft.com/office/2006/documentManagement/types"/>
    <xsd:import namespace="http://schemas.microsoft.com/office/infopath/2007/PartnerControls"/>
    <xsd:element name="SharedWithUsers" ma:index="15"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Gedeeld met details" ma:internalName="SharedWithDetails" ma:readOnly="true">
      <xsd:simpleType>
        <xsd:restriction base="dms:Note">
          <xsd:maxLength value="255"/>
        </xsd:restriction>
      </xsd:simpleType>
    </xsd:element>
    <xsd:element name="SharingHintHash" ma:index="17"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1B5FB1E-9F99-4A18-8BBB-C8EF5016021A}">
  <ds:schemaRefs>
    <ds:schemaRef ds:uri="http://purl.org/dc/terms/"/>
    <ds:schemaRef ds:uri="bfe1b49f-1cd4-47d5-a3dc-4ad9ba0da7af"/>
    <ds:schemaRef ds:uri="c2e09757-d42c-4fcd-ae27-c71d4b258210"/>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B69EF1C-1C31-4F9A-A845-0FF4D1C057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e09757-d42c-4fcd-ae27-c71d4b258210"/>
    <ds:schemaRef ds:uri="bfe1b49f-1cd4-47d5-a3dc-4ad9ba0da7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CA041DA-2A54-474D-9C4D-49F7B91D3DB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Pakket</Template>
  <TotalTime>112</TotalTime>
  <Words>626</Words>
  <Application>Microsoft Office PowerPoint</Application>
  <PresentationFormat>Breedbeeld</PresentationFormat>
  <Paragraphs>97</Paragraphs>
  <Slides>16</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16</vt:i4>
      </vt:variant>
    </vt:vector>
  </HeadingPairs>
  <TitlesOfParts>
    <vt:vector size="20" baseType="lpstr">
      <vt:lpstr>Arial</vt:lpstr>
      <vt:lpstr>Gill Sans MT</vt:lpstr>
      <vt:lpstr>Wingdings</vt:lpstr>
      <vt:lpstr>Pakket</vt:lpstr>
      <vt:lpstr>Maandag 19 april</vt:lpstr>
      <vt:lpstr>Vandaag</vt:lpstr>
      <vt:lpstr>Korte presentatie</vt:lpstr>
      <vt:lpstr>Snoeien</vt:lpstr>
      <vt:lpstr>Gereedschappen</vt:lpstr>
      <vt:lpstr>PowerPoint-presentatie</vt:lpstr>
      <vt:lpstr>Handgereedschappen</vt:lpstr>
      <vt:lpstr>Bosplantsoen</vt:lpstr>
      <vt:lpstr>PowerPoint-presentatie</vt:lpstr>
      <vt:lpstr>Heggen</vt:lpstr>
      <vt:lpstr>Sierheesters</vt:lpstr>
      <vt:lpstr>Wanneer bloeit iets? Wanneer moet ik snoeien?</vt:lpstr>
      <vt:lpstr>Bomen snoeien</vt:lpstr>
      <vt:lpstr>Wat moet je snoeien?</vt:lpstr>
      <vt:lpstr>Klim, slinger en leiplanten</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Maandag 19 april</dc:title>
  <dc:creator>Regien Mendel - ten Napel</dc:creator>
  <cp:lastModifiedBy>Regien Mendel - ten Napel</cp:lastModifiedBy>
  <cp:revision>9</cp:revision>
  <dcterms:created xsi:type="dcterms:W3CDTF">2021-04-18T10:19:43Z</dcterms:created>
  <dcterms:modified xsi:type="dcterms:W3CDTF">2021-04-19T09:58:49Z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0x01010079793C7D7F3BC946A5F2904ADE47754D</vt:lpwstr>
  </property>
</Properties>
</file>